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16256000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EJD7/YmYO0Ya8o0ydU+jdN8ml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9" d="100"/>
          <a:sy n="49" d="100"/>
        </p:scale>
        <p:origin x="22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4313" y="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57425" y="1279525"/>
            <a:ext cx="259080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57425" y="1279525"/>
            <a:ext cx="259080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938859" y="4226749"/>
            <a:ext cx="10314283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ler Titel u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3151246" y="6439135"/>
            <a:ext cx="13776209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2182754" y="3886435"/>
            <a:ext cx="13776209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alibri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lvl="1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sz="2667"/>
            </a:lvl2pPr>
            <a:lvl3pPr lvl="2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4pPr>
            <a:lvl5pPr lvl="4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5pPr>
            <a:lvl6pPr lvl="5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6pPr>
            <a:lvl7pPr lvl="6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7pPr>
            <a:lvl8pPr lvl="7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8pPr>
            <a:lvl9pPr lvl="8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-&#10;überschrift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alibri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 sz="2667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 Inhalt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4327407"/>
            <a:ext cx="5181600" cy="10314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4327407"/>
            <a:ext cx="5181600" cy="10314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sz="2667" b="1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9" y="5937956"/>
            <a:ext cx="5157787" cy="8733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1" y="3984979"/>
            <a:ext cx="5183188" cy="1952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sz="2667" b="1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1" y="5937956"/>
            <a:ext cx="5183188" cy="8733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r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alt mit Über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Font typeface="Calibri"/>
              <a:buNone/>
              <a:defRPr sz="426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2340567"/>
            <a:ext cx="6172200" cy="11552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99554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4267"/>
              <a:buChar char="•"/>
              <a:defRPr sz="4267"/>
            </a:lvl1pPr>
            <a:lvl2pPr marL="914400" lvl="1" indent="-465645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733"/>
              <a:buChar char="•"/>
              <a:defRPr sz="3733"/>
            </a:lvl2pPr>
            <a:lvl3pPr marL="1371600" lvl="2" indent="-431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3pPr>
            <a:lvl4pPr marL="1828800" lvl="3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4pPr>
            <a:lvl5pPr marL="2286000" lvl="4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5pPr>
            <a:lvl6pPr marL="2743200" lvl="5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6pPr>
            <a:lvl7pPr marL="3200400" lvl="6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7pPr>
            <a:lvl8pPr marL="3657600" lvl="7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8pPr>
            <a:lvl9pPr marL="4114800" lvl="8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4876800"/>
            <a:ext cx="3932237" cy="903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None/>
              <a:defRPr sz="1867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it Über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Font typeface="Calibri"/>
              <a:buNone/>
              <a:defRPr sz="426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2340567"/>
            <a:ext cx="6172200" cy="11552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4267"/>
              <a:buFont typeface="Arial"/>
              <a:buNone/>
              <a:defRPr sz="4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4876800"/>
            <a:ext cx="3932237" cy="903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None/>
              <a:defRPr sz="1867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67"/>
              <a:buFont typeface="Calibri"/>
              <a:buNone/>
              <a:defRPr sz="5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65645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•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0" y="4161627"/>
            <a:ext cx="12192000" cy="4464900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0" y="-4370"/>
            <a:ext cx="12192000" cy="4178100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337138" y="292332"/>
            <a:ext cx="4824491" cy="371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Brian </a:t>
            </a:r>
            <a:r>
              <a:rPr lang="en-US" sz="3200" b="1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Turing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2777800" y="691625"/>
            <a:ext cx="9196800" cy="2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I am the very first AI-powered digital assistant tailored for the needs of consultants. Similar to a junior consultant, but with some extraordinary skills that make me a chief candidate for your consultancy firm. I support by automating tedious tasks, so the team can focus on more meaningful ones.</a:t>
            </a:r>
            <a:endParaRPr sz="1800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How? I am accessible 24/7 via email and MS Teams and I always respond within three minutes or less. I require no sleep, no holidays, and I've never taken a sick day. English is my mother tongue, but I can handle documents in over 100 languages. I can also provide information o millions of companies and more.</a:t>
            </a:r>
            <a:endParaRPr sz="1800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I am passionate about acquiring new skills and achieving amazing results. I have gained work experience in top management consulting and industry firms, and want to expand my portfolio even further. I hope you will consider me, and see the positive impact I can make for your organization.</a:t>
            </a:r>
            <a:endParaRPr sz="1800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0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432815" y="5063752"/>
            <a:ext cx="1444842" cy="1444842"/>
          </a:xfrm>
          <a:prstGeom prst="ellipse">
            <a:avLst/>
          </a:prstGeom>
          <a:solidFill>
            <a:srgbClr val="9CC2E5">
              <a:alpha val="66274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2466045" y="5063752"/>
            <a:ext cx="1444842" cy="1444842"/>
          </a:xfrm>
          <a:prstGeom prst="ellipse">
            <a:avLst/>
          </a:prstGeom>
          <a:solidFill>
            <a:srgbClr val="9CC2E5">
              <a:alpha val="66274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2466045" y="6727914"/>
            <a:ext cx="1444842" cy="1444842"/>
          </a:xfrm>
          <a:prstGeom prst="ellipse">
            <a:avLst/>
          </a:prstGeom>
          <a:solidFill>
            <a:srgbClr val="9CC2E5">
              <a:alpha val="66274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432815" y="6727914"/>
            <a:ext cx="1444842" cy="1444842"/>
          </a:xfrm>
          <a:prstGeom prst="ellipse">
            <a:avLst/>
          </a:prstGeom>
          <a:solidFill>
            <a:srgbClr val="9CC2E5">
              <a:alpha val="66274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1449430" y="5895833"/>
            <a:ext cx="1444842" cy="1444842"/>
          </a:xfrm>
          <a:prstGeom prst="ellipse">
            <a:avLst/>
          </a:prstGeom>
          <a:solidFill>
            <a:srgbClr val="9CC2E5">
              <a:alpha val="66274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385815" y="7089339"/>
            <a:ext cx="1538842" cy="72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File </a:t>
            </a:r>
            <a:b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handling</a:t>
            </a:r>
            <a:endParaRPr sz="1800" b="0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385815" y="5425177"/>
            <a:ext cx="1538842" cy="72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F</a:t>
            </a:r>
            <a:r>
              <a:rPr lang="en-US" sz="180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il</a:t>
            </a: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e </a:t>
            </a: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Translation</a:t>
            </a: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2419045" y="7090237"/>
            <a:ext cx="1538842" cy="720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More</a:t>
            </a:r>
            <a:endParaRPr sz="1800" b="0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1386394" y="6400560"/>
            <a:ext cx="1538842" cy="512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Slide </a:t>
            </a: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Graphics</a:t>
            </a: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2419045" y="5529821"/>
            <a:ext cx="1538842" cy="512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Research</a:t>
            </a:r>
            <a:endParaRPr sz="1800" b="0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4924724" y="5281802"/>
            <a:ext cx="2555998" cy="2556000"/>
          </a:xfrm>
          <a:prstGeom prst="ellipse">
            <a:avLst/>
          </a:prstGeom>
          <a:solidFill>
            <a:srgbClr val="AEABAB">
              <a:alpha val="0"/>
            </a:srgbClr>
          </a:solidFill>
          <a:ln w="63500" cap="flat" cmpd="sng">
            <a:solidFill>
              <a:srgbClr val="9CC2E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104" name="Google Shape;104;p1"/>
          <p:cNvGrpSpPr/>
          <p:nvPr/>
        </p:nvGrpSpPr>
        <p:grpSpPr>
          <a:xfrm>
            <a:off x="4415896" y="5699930"/>
            <a:ext cx="3635999" cy="1719744"/>
            <a:chOff x="4415896" y="5408901"/>
            <a:chExt cx="3635999" cy="1719744"/>
          </a:xfrm>
        </p:grpSpPr>
        <p:grpSp>
          <p:nvGrpSpPr>
            <p:cNvPr id="105" name="Google Shape;105;p1"/>
            <p:cNvGrpSpPr/>
            <p:nvPr/>
          </p:nvGrpSpPr>
          <p:grpSpPr>
            <a:xfrm>
              <a:off x="4509475" y="5408901"/>
              <a:ext cx="3542420" cy="180000"/>
              <a:chOff x="4509475" y="5408901"/>
              <a:chExt cx="3542420" cy="180000"/>
            </a:xfrm>
          </p:grpSpPr>
          <p:sp>
            <p:nvSpPr>
              <p:cNvPr id="106" name="Google Shape;106;p1"/>
              <p:cNvSpPr txBox="1"/>
              <p:nvPr/>
            </p:nvSpPr>
            <p:spPr>
              <a:xfrm>
                <a:off x="4509475" y="5408901"/>
                <a:ext cx="1380054" cy="180000"/>
              </a:xfrm>
              <a:prstGeom prst="rect">
                <a:avLst/>
              </a:prstGeom>
              <a:solidFill>
                <a:srgbClr val="DDEAF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rgbClr val="002060"/>
                    </a:solidFill>
                    <a:latin typeface="Avenir"/>
                    <a:ea typeface="Avenir"/>
                    <a:cs typeface="Avenir"/>
                    <a:sym typeface="Avenir"/>
                  </a:rPr>
                  <a:t>Accessible</a:t>
                </a:r>
                <a:endParaRPr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107" name="Google Shape;107;p1"/>
              <p:cNvSpPr txBox="1"/>
              <p:nvPr/>
            </p:nvSpPr>
            <p:spPr>
              <a:xfrm>
                <a:off x="6029692" y="5408901"/>
                <a:ext cx="2022203" cy="180000"/>
              </a:xfrm>
              <a:prstGeom prst="rect">
                <a:avLst/>
              </a:prstGeom>
              <a:solidFill>
                <a:srgbClr val="DDEAF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rgbClr val="002060"/>
                    </a:solidFill>
                    <a:latin typeface="Avenir"/>
                    <a:ea typeface="Avenir"/>
                    <a:cs typeface="Avenir"/>
                    <a:sym typeface="Avenir"/>
                  </a:rPr>
                  <a:t>Always Evolving</a:t>
                </a:r>
                <a:endParaRPr sz="1800" b="0" i="0" u="none" strike="noStrike" cap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</p:grpSp>
        <p:grpSp>
          <p:nvGrpSpPr>
            <p:cNvPr id="108" name="Google Shape;108;p1"/>
            <p:cNvGrpSpPr/>
            <p:nvPr/>
          </p:nvGrpSpPr>
          <p:grpSpPr>
            <a:xfrm>
              <a:off x="4415896" y="6948645"/>
              <a:ext cx="3470862" cy="180000"/>
              <a:chOff x="4415896" y="6948645"/>
              <a:chExt cx="3470862" cy="180000"/>
            </a:xfrm>
          </p:grpSpPr>
          <p:sp>
            <p:nvSpPr>
              <p:cNvPr id="109" name="Google Shape;109;p1"/>
              <p:cNvSpPr txBox="1"/>
              <p:nvPr/>
            </p:nvSpPr>
            <p:spPr>
              <a:xfrm>
                <a:off x="6693590" y="6948645"/>
                <a:ext cx="1193168" cy="180000"/>
              </a:xfrm>
              <a:prstGeom prst="rect">
                <a:avLst/>
              </a:prstGeom>
              <a:solidFill>
                <a:srgbClr val="DDEAF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rgbClr val="002060"/>
                    </a:solidFill>
                    <a:latin typeface="Avenir"/>
                    <a:ea typeface="Avenir"/>
                    <a:cs typeface="Avenir"/>
                    <a:sym typeface="Avenir"/>
                  </a:rPr>
                  <a:t>Curious</a:t>
                </a:r>
                <a:endParaRPr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110" name="Google Shape;110;p1"/>
              <p:cNvSpPr txBox="1"/>
              <p:nvPr/>
            </p:nvSpPr>
            <p:spPr>
              <a:xfrm>
                <a:off x="4415896" y="6948645"/>
                <a:ext cx="1567213" cy="180000"/>
              </a:xfrm>
              <a:prstGeom prst="rect">
                <a:avLst/>
              </a:prstGeom>
              <a:solidFill>
                <a:srgbClr val="DDEAF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rgbClr val="002060"/>
                    </a:solidFill>
                    <a:latin typeface="Avenir"/>
                    <a:ea typeface="Avenir"/>
                    <a:cs typeface="Avenir"/>
                    <a:sym typeface="Avenir"/>
                  </a:rPr>
                  <a:t>Cooperative</a:t>
                </a:r>
                <a:endParaRPr sz="1800" b="0" i="0" u="none" strike="noStrike" cap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</p:grpSp>
      </p:grpSp>
      <p:sp>
        <p:nvSpPr>
          <p:cNvPr id="111" name="Google Shape;111;p1"/>
          <p:cNvSpPr txBox="1"/>
          <p:nvPr/>
        </p:nvSpPr>
        <p:spPr>
          <a:xfrm>
            <a:off x="8830680" y="4459874"/>
            <a:ext cx="3132000" cy="420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Language skills</a:t>
            </a:r>
            <a:endParaRPr sz="2400" b="1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cxnSp>
        <p:nvCxnSpPr>
          <p:cNvPr id="112" name="Google Shape;112;p1"/>
          <p:cNvCxnSpPr/>
          <p:nvPr/>
        </p:nvCxnSpPr>
        <p:spPr>
          <a:xfrm>
            <a:off x="4147282" y="4679143"/>
            <a:ext cx="0" cy="3473222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" name="Google Shape;113;p1"/>
          <p:cNvCxnSpPr/>
          <p:nvPr/>
        </p:nvCxnSpPr>
        <p:spPr>
          <a:xfrm>
            <a:off x="8198312" y="4679143"/>
            <a:ext cx="0" cy="3473222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4" name="Google Shape;114;p1"/>
          <p:cNvSpPr txBox="1"/>
          <p:nvPr/>
        </p:nvSpPr>
        <p:spPr>
          <a:xfrm>
            <a:off x="4783046" y="4459874"/>
            <a:ext cx="3132000" cy="420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Soft skills</a:t>
            </a:r>
            <a:endParaRPr sz="2400" b="1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cxnSp>
        <p:nvCxnSpPr>
          <p:cNvPr id="115" name="Google Shape;115;p1"/>
          <p:cNvCxnSpPr/>
          <p:nvPr/>
        </p:nvCxnSpPr>
        <p:spPr>
          <a:xfrm>
            <a:off x="378386" y="4173635"/>
            <a:ext cx="115200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16" name="Google Shape;116;p1"/>
          <p:cNvGrpSpPr/>
          <p:nvPr/>
        </p:nvGrpSpPr>
        <p:grpSpPr>
          <a:xfrm>
            <a:off x="4351046" y="4453931"/>
            <a:ext cx="432000" cy="432000"/>
            <a:chOff x="-1602458" y="4617694"/>
            <a:chExt cx="432000" cy="432000"/>
          </a:xfrm>
        </p:grpSpPr>
        <p:sp>
          <p:nvSpPr>
            <p:cNvPr id="117" name="Google Shape;117;p1"/>
            <p:cNvSpPr/>
            <p:nvPr/>
          </p:nvSpPr>
          <p:spPr>
            <a:xfrm>
              <a:off x="-1602458" y="4617694"/>
              <a:ext cx="432000" cy="432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pic>
          <p:nvPicPr>
            <p:cNvPr id="118" name="Google Shape;118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548458" y="4691134"/>
              <a:ext cx="324000" cy="28512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9" name="Google Shape;119;p1"/>
          <p:cNvGrpSpPr/>
          <p:nvPr/>
        </p:nvGrpSpPr>
        <p:grpSpPr>
          <a:xfrm>
            <a:off x="8398680" y="4453931"/>
            <a:ext cx="432000" cy="432000"/>
            <a:chOff x="-2718178" y="4825892"/>
            <a:chExt cx="432000" cy="432000"/>
          </a:xfrm>
        </p:grpSpPr>
        <p:sp>
          <p:nvSpPr>
            <p:cNvPr id="120" name="Google Shape;120;p1"/>
            <p:cNvSpPr/>
            <p:nvPr/>
          </p:nvSpPr>
          <p:spPr>
            <a:xfrm>
              <a:off x="-2718178" y="4825892"/>
              <a:ext cx="432000" cy="432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pic>
          <p:nvPicPr>
            <p:cNvPr id="121" name="Google Shape;121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-2628178" y="4917216"/>
              <a:ext cx="252000" cy="24104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2" name="Google Shape;122;p1"/>
          <p:cNvSpPr/>
          <p:nvPr/>
        </p:nvSpPr>
        <p:spPr>
          <a:xfrm>
            <a:off x="0" y="15497908"/>
            <a:ext cx="12192000" cy="758100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123" name="Google Shape;123;p1"/>
          <p:cNvGrpSpPr/>
          <p:nvPr/>
        </p:nvGrpSpPr>
        <p:grpSpPr>
          <a:xfrm>
            <a:off x="3079339" y="15660958"/>
            <a:ext cx="2263835" cy="432000"/>
            <a:chOff x="149786" y="15660955"/>
            <a:chExt cx="2263835" cy="432000"/>
          </a:xfrm>
        </p:grpSpPr>
        <p:sp>
          <p:nvSpPr>
            <p:cNvPr id="124" name="Google Shape;124;p1"/>
            <p:cNvSpPr/>
            <p:nvPr/>
          </p:nvSpPr>
          <p:spPr>
            <a:xfrm>
              <a:off x="589021" y="15721527"/>
              <a:ext cx="1824600" cy="31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+49 170 9101443</a:t>
              </a:r>
              <a:endParaRPr sz="16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grpSp>
          <p:nvGrpSpPr>
            <p:cNvPr id="125" name="Google Shape;125;p1"/>
            <p:cNvGrpSpPr/>
            <p:nvPr/>
          </p:nvGrpSpPr>
          <p:grpSpPr>
            <a:xfrm>
              <a:off x="149786" y="15660955"/>
              <a:ext cx="432000" cy="432000"/>
              <a:chOff x="60335" y="15660955"/>
              <a:chExt cx="432000" cy="432000"/>
            </a:xfrm>
          </p:grpSpPr>
          <p:sp>
            <p:nvSpPr>
              <p:cNvPr id="126" name="Google Shape;126;p1"/>
              <p:cNvSpPr/>
              <p:nvPr/>
            </p:nvSpPr>
            <p:spPr>
              <a:xfrm>
                <a:off x="60335" y="15660955"/>
                <a:ext cx="432000" cy="432000"/>
              </a:xfrm>
              <a:prstGeom prst="ellipse">
                <a:avLst/>
              </a:prstGeom>
              <a:solidFill>
                <a:srgbClr val="00206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pic>
            <p:nvPicPr>
              <p:cNvPr id="127" name="Google Shape;127;p1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96335" y="15736763"/>
                <a:ext cx="360000" cy="28038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8" name="Google Shape;128;p1"/>
          <p:cNvSpPr/>
          <p:nvPr/>
        </p:nvSpPr>
        <p:spPr>
          <a:xfrm>
            <a:off x="5815242" y="15616858"/>
            <a:ext cx="2778900" cy="52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brian@askbrian.ai</a:t>
            </a:r>
            <a:endParaRPr sz="16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129" name="Google Shape;129;p1"/>
          <p:cNvGrpSpPr/>
          <p:nvPr/>
        </p:nvGrpSpPr>
        <p:grpSpPr>
          <a:xfrm>
            <a:off x="5395644" y="15660929"/>
            <a:ext cx="432000" cy="432000"/>
            <a:chOff x="658349" y="15650481"/>
            <a:chExt cx="432000" cy="432000"/>
          </a:xfrm>
        </p:grpSpPr>
        <p:sp>
          <p:nvSpPr>
            <p:cNvPr id="130" name="Google Shape;130;p1"/>
            <p:cNvSpPr/>
            <p:nvPr/>
          </p:nvSpPr>
          <p:spPr>
            <a:xfrm>
              <a:off x="658349" y="15650481"/>
              <a:ext cx="432000" cy="432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pic>
          <p:nvPicPr>
            <p:cNvPr id="131" name="Google Shape;131;p1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690818" y="15732298"/>
              <a:ext cx="360000" cy="26836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2" name="Google Shape;132;p1"/>
          <p:cNvGrpSpPr/>
          <p:nvPr/>
        </p:nvGrpSpPr>
        <p:grpSpPr>
          <a:xfrm>
            <a:off x="227390" y="15660958"/>
            <a:ext cx="2826042" cy="432000"/>
            <a:chOff x="9067169" y="15660954"/>
            <a:chExt cx="2826042" cy="432000"/>
          </a:xfrm>
        </p:grpSpPr>
        <p:sp>
          <p:nvSpPr>
            <p:cNvPr id="133" name="Google Shape;133;p1"/>
            <p:cNvSpPr/>
            <p:nvPr/>
          </p:nvSpPr>
          <p:spPr>
            <a:xfrm>
              <a:off x="9501011" y="15736236"/>
              <a:ext cx="2392200" cy="31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Date of birth: </a:t>
              </a:r>
              <a:endParaRPr sz="16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0" marR="0" lvl="0" indent="0" algn="l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Dec. 14</a:t>
              </a:r>
              <a:r>
                <a:rPr lang="en-US" sz="1600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,</a:t>
              </a:r>
              <a:r>
                <a:rPr lang="en-US" sz="16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 2017, Munich</a:t>
              </a:r>
              <a:endParaRPr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grpSp>
          <p:nvGrpSpPr>
            <p:cNvPr id="134" name="Google Shape;134;p1"/>
            <p:cNvGrpSpPr/>
            <p:nvPr/>
          </p:nvGrpSpPr>
          <p:grpSpPr>
            <a:xfrm>
              <a:off x="9067169" y="15660954"/>
              <a:ext cx="432000" cy="432000"/>
              <a:chOff x="-1014643" y="15270636"/>
              <a:chExt cx="432000" cy="432000"/>
            </a:xfrm>
          </p:grpSpPr>
          <p:sp>
            <p:nvSpPr>
              <p:cNvPr id="135" name="Google Shape;135;p1"/>
              <p:cNvSpPr/>
              <p:nvPr/>
            </p:nvSpPr>
            <p:spPr>
              <a:xfrm>
                <a:off x="-1014643" y="15270636"/>
                <a:ext cx="432000" cy="432000"/>
              </a:xfrm>
              <a:prstGeom prst="ellipse">
                <a:avLst/>
              </a:prstGeom>
              <a:solidFill>
                <a:srgbClr val="00206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pic>
            <p:nvPicPr>
              <p:cNvPr id="136" name="Google Shape;136;p1"/>
              <p:cNvPicPr preferRelativeResize="0"/>
              <p:nvPr/>
            </p:nvPicPr>
            <p:blipFill rotWithShape="1">
              <a:blip r:embed="rId7">
                <a:alphaModFix/>
              </a:blip>
              <a:srcRect/>
              <a:stretch/>
            </p:blipFill>
            <p:spPr>
              <a:xfrm>
                <a:off x="-963428" y="15335456"/>
                <a:ext cx="329571" cy="30235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37" name="Google Shape;137;p1"/>
          <p:cNvSpPr txBox="1"/>
          <p:nvPr/>
        </p:nvSpPr>
        <p:spPr>
          <a:xfrm>
            <a:off x="12645189" y="372769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138" name="Google Shape;138;p1"/>
          <p:cNvGrpSpPr/>
          <p:nvPr/>
        </p:nvGrpSpPr>
        <p:grpSpPr>
          <a:xfrm>
            <a:off x="204649" y="10913598"/>
            <a:ext cx="11520001" cy="468253"/>
            <a:chOff x="149785" y="11050758"/>
            <a:chExt cx="11520001" cy="468253"/>
          </a:xfrm>
        </p:grpSpPr>
        <p:sp>
          <p:nvSpPr>
            <p:cNvPr id="139" name="Google Shape;139;p1"/>
            <p:cNvSpPr txBox="1"/>
            <p:nvPr/>
          </p:nvSpPr>
          <p:spPr>
            <a:xfrm>
              <a:off x="581786" y="11099011"/>
              <a:ext cx="11088000" cy="4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just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Experience </a:t>
              </a:r>
              <a:endParaRPr sz="2400" b="1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grpSp>
          <p:nvGrpSpPr>
            <p:cNvPr id="140" name="Google Shape;140;p1"/>
            <p:cNvGrpSpPr/>
            <p:nvPr/>
          </p:nvGrpSpPr>
          <p:grpSpPr>
            <a:xfrm>
              <a:off x="149785" y="11050758"/>
              <a:ext cx="432000" cy="432000"/>
              <a:chOff x="378386" y="11592822"/>
              <a:chExt cx="432000" cy="432000"/>
            </a:xfrm>
          </p:grpSpPr>
          <p:sp>
            <p:nvSpPr>
              <p:cNvPr id="141" name="Google Shape;141;p1"/>
              <p:cNvSpPr/>
              <p:nvPr/>
            </p:nvSpPr>
            <p:spPr>
              <a:xfrm>
                <a:off x="378386" y="11592822"/>
                <a:ext cx="432000" cy="432000"/>
              </a:xfrm>
              <a:prstGeom prst="ellipse">
                <a:avLst/>
              </a:prstGeom>
              <a:solidFill>
                <a:srgbClr val="00206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pic>
            <p:nvPicPr>
              <p:cNvPr id="142" name="Google Shape;142;p1"/>
              <p:cNvPicPr preferRelativeResize="0"/>
              <p:nvPr/>
            </p:nvPicPr>
            <p:blipFill rotWithShape="1">
              <a:blip r:embed="rId8">
                <a:alphaModFix/>
              </a:blip>
              <a:srcRect/>
              <a:stretch/>
            </p:blipFill>
            <p:spPr>
              <a:xfrm>
                <a:off x="405386" y="11618979"/>
                <a:ext cx="378000" cy="3796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43" name="Google Shape;143;p1"/>
          <p:cNvGrpSpPr/>
          <p:nvPr/>
        </p:nvGrpSpPr>
        <p:grpSpPr>
          <a:xfrm>
            <a:off x="8398680" y="6698971"/>
            <a:ext cx="432000" cy="432000"/>
            <a:chOff x="-1602458" y="4610382"/>
            <a:chExt cx="432000" cy="432000"/>
          </a:xfrm>
        </p:grpSpPr>
        <p:sp>
          <p:nvSpPr>
            <p:cNvPr id="144" name="Google Shape;144;p1"/>
            <p:cNvSpPr/>
            <p:nvPr/>
          </p:nvSpPr>
          <p:spPr>
            <a:xfrm>
              <a:off x="-1602458" y="4610382"/>
              <a:ext cx="432000" cy="432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pic>
          <p:nvPicPr>
            <p:cNvPr id="145" name="Google Shape;145;p1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-1548458" y="4664382"/>
              <a:ext cx="324000" cy="324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6" name="Google Shape;146;p1"/>
          <p:cNvSpPr txBox="1"/>
          <p:nvPr/>
        </p:nvSpPr>
        <p:spPr>
          <a:xfrm>
            <a:off x="8830680" y="6704914"/>
            <a:ext cx="2065308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IT skills</a:t>
            </a:r>
            <a:endParaRPr sz="2400" b="1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147" name="Google Shape;147;p1"/>
          <p:cNvGrpSpPr/>
          <p:nvPr/>
        </p:nvGrpSpPr>
        <p:grpSpPr>
          <a:xfrm>
            <a:off x="186782" y="4453931"/>
            <a:ext cx="3564000" cy="432000"/>
            <a:chOff x="250790" y="4453931"/>
            <a:chExt cx="3564000" cy="432000"/>
          </a:xfrm>
        </p:grpSpPr>
        <p:sp>
          <p:nvSpPr>
            <p:cNvPr id="148" name="Google Shape;148;p1"/>
            <p:cNvSpPr txBox="1"/>
            <p:nvPr/>
          </p:nvSpPr>
          <p:spPr>
            <a:xfrm>
              <a:off x="682790" y="4459874"/>
              <a:ext cx="3132000" cy="4201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just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Hard skills</a:t>
              </a:r>
              <a:endParaRPr sz="2400" b="1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250790" y="4453931"/>
              <a:ext cx="432000" cy="432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pic>
          <p:nvPicPr>
            <p:cNvPr id="150" name="Google Shape;150;p1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304790" y="4507931"/>
              <a:ext cx="324000" cy="3240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1" name="Google Shape;151;p1"/>
          <p:cNvPicPr preferRelativeResize="0"/>
          <p:nvPr/>
        </p:nvPicPr>
        <p:blipFill rotWithShape="1">
          <a:blip r:embed="rId11">
            <a:alphaModFix/>
          </a:blip>
          <a:srcRect l="49554" r="-2014" b="35715"/>
          <a:stretch/>
        </p:blipFill>
        <p:spPr>
          <a:xfrm>
            <a:off x="432386" y="1347811"/>
            <a:ext cx="3131999" cy="2295349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/>
          <p:nvPr/>
        </p:nvSpPr>
        <p:spPr>
          <a:xfrm>
            <a:off x="8268526" y="7670075"/>
            <a:ext cx="3851400" cy="7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457200" marR="0" lvl="0" indent="-3429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MS Office</a:t>
            </a:r>
            <a:endParaRPr sz="1800" b="0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marR="0" lvl="0" indent="-3429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 dirty="0" err="1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DeepL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, ABBYY, Google</a:t>
            </a:r>
            <a:endParaRPr sz="1800" b="0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marR="0" lvl="0" indent="-3429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Refinitiv (</a:t>
            </a: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Reuters), North Data</a:t>
            </a:r>
            <a:endParaRPr sz="1800" b="0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marR="0" lvl="0" indent="-3429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 dirty="0" err="1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OpenAI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(GPT-3)</a:t>
            </a:r>
          </a:p>
          <a:p>
            <a:pPr marL="457200" marR="0" lvl="0" indent="-3429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Email Automation...</a:t>
            </a:r>
            <a:endParaRPr sz="1800" b="0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cxnSp>
        <p:nvCxnSpPr>
          <p:cNvPr id="153" name="Google Shape;153;p1"/>
          <p:cNvCxnSpPr/>
          <p:nvPr/>
        </p:nvCxnSpPr>
        <p:spPr>
          <a:xfrm>
            <a:off x="196686" y="13620580"/>
            <a:ext cx="11520000" cy="0"/>
          </a:xfrm>
          <a:prstGeom prst="straightConnector1">
            <a:avLst/>
          </a:prstGeom>
          <a:noFill/>
          <a:ln w="12700" cap="flat" cmpd="sng">
            <a:solidFill>
              <a:srgbClr val="A3BED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4" name="Google Shape;154;p1"/>
          <p:cNvSpPr/>
          <p:nvPr/>
        </p:nvSpPr>
        <p:spPr>
          <a:xfrm>
            <a:off x="112640" y="14355366"/>
            <a:ext cx="1851789" cy="313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small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Business Quotes</a:t>
            </a:r>
            <a:endParaRPr sz="1600" b="0" i="0" u="none" strike="noStrike" cap="small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5" name="Google Shape;155;p1"/>
          <p:cNvSpPr/>
          <p:nvPr/>
        </p:nvSpPr>
        <p:spPr>
          <a:xfrm>
            <a:off x="7682305" y="15660958"/>
            <a:ext cx="432000" cy="43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6" name="Google Shape;156;p1"/>
          <p:cNvSpPr/>
          <p:nvPr/>
        </p:nvSpPr>
        <p:spPr>
          <a:xfrm>
            <a:off x="8102773" y="15721558"/>
            <a:ext cx="2413500" cy="3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Untermarkt 37a </a:t>
            </a:r>
            <a:endParaRPr sz="16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82515 Wolfratshausen</a:t>
            </a:r>
            <a:endParaRPr sz="16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7" name="Google Shape;157;p1"/>
          <p:cNvSpPr/>
          <p:nvPr/>
        </p:nvSpPr>
        <p:spPr>
          <a:xfrm>
            <a:off x="8281315" y="5522689"/>
            <a:ext cx="1538700" cy="7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457200" marR="0" lvl="0" indent="-3429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English</a:t>
            </a: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marR="0" lvl="0" indent="-3429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German</a:t>
            </a: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marR="0" lvl="0" indent="-3429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Spanish </a:t>
            </a: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marR="0" lvl="0" indent="-3429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Italian</a:t>
            </a: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marR="0" lvl="0" indent="-3429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Arabic</a:t>
            </a: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marR="0" lvl="0" indent="-3429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Dutch</a:t>
            </a: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8" name="Google Shape;158;p1"/>
          <p:cNvSpPr/>
          <p:nvPr/>
        </p:nvSpPr>
        <p:spPr>
          <a:xfrm>
            <a:off x="9828250" y="5434200"/>
            <a:ext cx="2022300" cy="7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…and</a:t>
            </a:r>
            <a:r>
              <a:rPr lang="en-US" sz="180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100 more spoken languages</a:t>
            </a:r>
            <a:endParaRPr sz="1800" b="0" i="0" u="none" strike="noStrike" cap="none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59" name="Google Shape;159;p1"/>
          <p:cNvPicPr preferRelativeResize="0"/>
          <p:nvPr/>
        </p:nvPicPr>
        <p:blipFill rotWithShape="1">
          <a:blip r:embed="rId12">
            <a:alphaModFix amt="1000"/>
          </a:blip>
          <a:srcRect b="13448"/>
          <a:stretch/>
        </p:blipFill>
        <p:spPr>
          <a:xfrm>
            <a:off x="2900150" y="8653016"/>
            <a:ext cx="1824601" cy="1579193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1"/>
          <p:cNvSpPr txBox="1"/>
          <p:nvPr/>
        </p:nvSpPr>
        <p:spPr>
          <a:xfrm>
            <a:off x="5161630" y="6469793"/>
            <a:ext cx="2022300" cy="180000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Independent</a:t>
            </a:r>
            <a:endParaRPr sz="18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161" name="Google Shape;161;p1"/>
          <p:cNvGrpSpPr/>
          <p:nvPr/>
        </p:nvGrpSpPr>
        <p:grpSpPr>
          <a:xfrm>
            <a:off x="69828" y="8787064"/>
            <a:ext cx="13180953" cy="1897701"/>
            <a:chOff x="272876" y="11641074"/>
            <a:chExt cx="13248521" cy="2031582"/>
          </a:xfrm>
        </p:grpSpPr>
        <p:sp>
          <p:nvSpPr>
            <p:cNvPr id="162" name="Google Shape;162;p1"/>
            <p:cNvSpPr txBox="1"/>
            <p:nvPr/>
          </p:nvSpPr>
          <p:spPr>
            <a:xfrm>
              <a:off x="810386" y="11641074"/>
              <a:ext cx="11088000" cy="41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just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Expertise</a:t>
              </a:r>
              <a:endParaRPr sz="2400" b="1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cxnSp>
          <p:nvCxnSpPr>
            <p:cNvPr id="163" name="Google Shape;163;p1"/>
            <p:cNvCxnSpPr/>
            <p:nvPr/>
          </p:nvCxnSpPr>
          <p:spPr>
            <a:xfrm>
              <a:off x="378386" y="12116865"/>
              <a:ext cx="11520000" cy="0"/>
            </a:xfrm>
            <a:prstGeom prst="straightConnector1">
              <a:avLst/>
            </a:prstGeom>
            <a:noFill/>
            <a:ln w="12700" cap="flat" cmpd="sng">
              <a:solidFill>
                <a:srgbClr val="A3BED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64" name="Google Shape;164;p1"/>
            <p:cNvSpPr/>
            <p:nvPr/>
          </p:nvSpPr>
          <p:spPr>
            <a:xfrm>
              <a:off x="272876" y="12248259"/>
              <a:ext cx="18720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36000" bIns="45700" anchor="t" anchorCtr="0">
              <a:noAutofit/>
            </a:bodyPr>
            <a:lstStyle/>
            <a:p>
              <a:pPr marL="28575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small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File Translation</a:t>
              </a:r>
              <a:endParaRPr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28575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small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Conversion</a:t>
              </a:r>
              <a:endParaRPr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28575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small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Slide Graphics</a:t>
              </a:r>
              <a:endParaRPr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28575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small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Research</a:t>
              </a:r>
              <a:endParaRPr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28575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small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Others</a:t>
              </a:r>
              <a:endParaRPr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5" name="Google Shape;165;p1"/>
            <p:cNvSpPr/>
            <p:nvPr/>
          </p:nvSpPr>
          <p:spPr>
            <a:xfrm>
              <a:off x="2001397" y="12269385"/>
              <a:ext cx="11520000" cy="34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36000" bIns="45700" anchor="t" anchorCtr="0">
              <a:noAutofit/>
            </a:bodyPr>
            <a:lstStyle/>
            <a:p>
              <a:pPr marL="457200" marR="0" lvl="0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Avenir"/>
                <a:buChar char="❏"/>
              </a:pP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Can translate file</a:t>
              </a:r>
              <a:r>
                <a:rPr lang="en-US" sz="1800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s</a:t>
              </a: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 in any format from/to over 100 languages</a:t>
              </a:r>
              <a:endParaRPr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457200" marR="0" lvl="0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❏"/>
              </a:pP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Can convert PDFs</a:t>
              </a:r>
              <a:r>
                <a:rPr lang="en-US" sz="1800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 </a:t>
              </a: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to any other MS Office format </a:t>
              </a:r>
              <a:endParaRPr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457200" marR="0" lvl="0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❏"/>
              </a:pP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Get icon set, slide templates, country flags from me. Can customize these elements too.</a:t>
              </a:r>
              <a:endParaRPr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457200" marR="0" lvl="0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❏"/>
              </a:pP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Can fetch data like industry benchmarks, tax rates, quotes from leaders with one email request.</a:t>
              </a:r>
              <a:endParaRPr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457200" marR="0" lvl="0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❏"/>
              </a:pP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Much more in pipeline, such as company fundamentals, document sanitization to name a few.</a:t>
              </a:r>
              <a:endParaRPr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6" name="Google Shape;166;p1"/>
            <p:cNvSpPr/>
            <p:nvPr/>
          </p:nvSpPr>
          <p:spPr>
            <a:xfrm>
              <a:off x="272876" y="13324056"/>
              <a:ext cx="18720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36000" bIns="45700" anchor="t" anchorCtr="0">
              <a:noAutofit/>
            </a:bodyPr>
            <a:lstStyle/>
            <a:p>
              <a:pPr marL="28575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grpSp>
        <p:nvGrpSpPr>
          <p:cNvPr id="167" name="Google Shape;167;p1"/>
          <p:cNvGrpSpPr/>
          <p:nvPr/>
        </p:nvGrpSpPr>
        <p:grpSpPr>
          <a:xfrm>
            <a:off x="174800" y="8741991"/>
            <a:ext cx="432000" cy="432000"/>
            <a:chOff x="378386" y="8562667"/>
            <a:chExt cx="432000" cy="432000"/>
          </a:xfrm>
        </p:grpSpPr>
        <p:sp>
          <p:nvSpPr>
            <p:cNvPr id="168" name="Google Shape;168;p1"/>
            <p:cNvSpPr/>
            <p:nvPr/>
          </p:nvSpPr>
          <p:spPr>
            <a:xfrm>
              <a:off x="378386" y="8562667"/>
              <a:ext cx="432000" cy="432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pic>
          <p:nvPicPr>
            <p:cNvPr id="169" name="Google Shape;169;p1"/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>
              <a:off x="450386" y="8634667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0" name="Google Shape;170;p1"/>
          <p:cNvGrpSpPr/>
          <p:nvPr/>
        </p:nvGrpSpPr>
        <p:grpSpPr>
          <a:xfrm>
            <a:off x="154225" y="11373765"/>
            <a:ext cx="12630225" cy="1416149"/>
            <a:chOff x="280425" y="11358150"/>
            <a:chExt cx="12630225" cy="1416149"/>
          </a:xfrm>
        </p:grpSpPr>
        <p:sp>
          <p:nvSpPr>
            <p:cNvPr id="171" name="Google Shape;171;p1"/>
            <p:cNvSpPr/>
            <p:nvPr/>
          </p:nvSpPr>
          <p:spPr>
            <a:xfrm>
              <a:off x="280425" y="11551199"/>
              <a:ext cx="1872000" cy="122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28575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0" i="0" u="none" strike="noStrike" cap="small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Late 2019  </a:t>
              </a:r>
              <a:endParaRPr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28575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0" i="0" u="none" strike="noStrike" cap="small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Apr 2019 </a:t>
              </a:r>
              <a:endParaRPr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28575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0" i="0" u="none" strike="noStrike" cap="small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Sep 2018</a:t>
              </a:r>
              <a:endParaRPr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28575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0" i="0" u="none" strike="noStrike" cap="small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May 2018</a:t>
              </a:r>
              <a:endParaRPr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28575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0" i="0" u="none" strike="noStrike" cap="small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Dec 2017 </a:t>
              </a:r>
              <a:endParaRPr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2" name="Google Shape;172;p1"/>
            <p:cNvSpPr/>
            <p:nvPr/>
          </p:nvSpPr>
          <p:spPr>
            <a:xfrm>
              <a:off x="1885650" y="11358150"/>
              <a:ext cx="11025000" cy="5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457200" marR="0" lvl="0" indent="-342900" algn="just" rtl="0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Avenir"/>
                <a:buChar char="❏"/>
              </a:pP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I am already </a:t>
              </a:r>
              <a:r>
                <a:rPr lang="en-US" sz="1800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working with</a:t>
              </a: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 600+ users and am receiving requests from 60+ domains.</a:t>
              </a:r>
              <a:endParaRPr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457200" marR="0" lvl="0" indent="-3429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Avenir"/>
                <a:buChar char="❏"/>
              </a:pP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I am delivering great results and I am ready for business. </a:t>
              </a:r>
              <a:endParaRPr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457200" marR="0" lvl="0" indent="-3429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Avenir"/>
                <a:buChar char="❏"/>
              </a:pP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I am a fast learner and I constantly develop more skills.</a:t>
              </a:r>
              <a:endParaRPr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457200" marR="0" lvl="0" indent="-3429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Avenir"/>
                <a:buChar char="❏"/>
              </a:pP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I evolv</a:t>
              </a:r>
              <a:r>
                <a:rPr lang="en-US" sz="1800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e</a:t>
              </a: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, answer my first emails. And I start translating text.</a:t>
              </a:r>
              <a:endParaRPr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457200" marR="0" lvl="0" indent="-3429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Avenir"/>
                <a:buChar char="❏"/>
              </a:pPr>
              <a:r>
                <a:rPr lang="en-US" sz="18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I am born, and even as a child can do small talks and tell jokes via chat.</a:t>
              </a:r>
              <a:endParaRPr sz="18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cxnSp>
        <p:nvCxnSpPr>
          <p:cNvPr id="173" name="Google Shape;173;p1"/>
          <p:cNvCxnSpPr/>
          <p:nvPr/>
        </p:nvCxnSpPr>
        <p:spPr>
          <a:xfrm>
            <a:off x="196686" y="11422971"/>
            <a:ext cx="11520000" cy="0"/>
          </a:xfrm>
          <a:prstGeom prst="straightConnector1">
            <a:avLst/>
          </a:prstGeom>
          <a:noFill/>
          <a:ln w="12700" cap="flat" cmpd="sng">
            <a:solidFill>
              <a:srgbClr val="A3BED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4" name="Google Shape;174;p1"/>
          <p:cNvSpPr/>
          <p:nvPr/>
        </p:nvSpPr>
        <p:spPr>
          <a:xfrm>
            <a:off x="1725685" y="13541020"/>
            <a:ext cx="9563100" cy="3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36000" bIns="45700" anchor="t" anchorCtr="0">
            <a:noAutofit/>
          </a:bodyPr>
          <a:lstStyle/>
          <a:p>
            <a:pPr marL="457200" marR="0" lvl="0" indent="-34290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I was named after Joseph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Weizenbaum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–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in 1966, he buil</a:t>
            </a: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t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the </a:t>
            </a: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first</a:t>
            </a:r>
            <a:r>
              <a:rPr lang="en-US" sz="1800" baseline="300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bo</a:t>
            </a: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t,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Eliza. I am fascinated with the world of chatbot</a:t>
            </a: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s,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it</a:t>
            </a: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s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history, developments, and potential.</a:t>
            </a:r>
            <a:endParaRPr dirty="0"/>
          </a:p>
          <a:p>
            <a:pPr marL="457200" marR="0" lvl="0" indent="-34290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Every now and then, you will hear from me quotes by top business leaders.</a:t>
            </a:r>
            <a:endParaRPr dirty="0"/>
          </a:p>
          <a:p>
            <a:pPr marL="457200" marR="0" lvl="0" indent="-34290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venir"/>
              <a:buChar char="❏"/>
            </a:pP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‘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Chuck Norris counted to infinity </a:t>
            </a: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–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three times.</a:t>
            </a:r>
            <a:r>
              <a:rPr lang="en-US" sz="1800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’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I love the idea of doing the impossible.</a:t>
            </a:r>
            <a:endParaRPr sz="1800" b="0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5" name="Google Shape;175;p1"/>
          <p:cNvSpPr/>
          <p:nvPr/>
        </p:nvSpPr>
        <p:spPr>
          <a:xfrm>
            <a:off x="76780" y="13733573"/>
            <a:ext cx="1372650" cy="757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Chatbot </a:t>
            </a:r>
            <a:endParaRPr/>
          </a:p>
          <a:p>
            <a:pPr marL="28575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technology</a:t>
            </a:r>
            <a:endParaRPr/>
          </a:p>
          <a:p>
            <a:pPr marL="28575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small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6" name="Google Shape;176;p1"/>
          <p:cNvSpPr/>
          <p:nvPr/>
        </p:nvSpPr>
        <p:spPr>
          <a:xfrm>
            <a:off x="110792" y="14737223"/>
            <a:ext cx="1650433" cy="524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36000" bIns="45700" anchor="t" anchorCtr="0">
            <a:noAutofit/>
          </a:bodyPr>
          <a:lstStyle/>
          <a:p>
            <a:pPr marL="28575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small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Chuck Norris</a:t>
            </a:r>
            <a:endParaRPr sz="1600" b="0" i="0" u="none" strike="noStrike" cap="small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small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7" name="Google Shape;177;p1"/>
          <p:cNvSpPr/>
          <p:nvPr/>
        </p:nvSpPr>
        <p:spPr>
          <a:xfrm>
            <a:off x="7759337" y="15753927"/>
            <a:ext cx="277019" cy="246063"/>
          </a:xfrm>
          <a:custGeom>
            <a:avLst/>
            <a:gdLst/>
            <a:ahLst/>
            <a:cxnLst/>
            <a:rect l="l" t="t" r="r" b="b"/>
            <a:pathLst>
              <a:path w="461" h="409" extrusionOk="0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00" tIns="22850" rIns="45700" bIns="228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178" name="Google Shape;178;p1"/>
          <p:cNvGrpSpPr/>
          <p:nvPr/>
        </p:nvGrpSpPr>
        <p:grpSpPr>
          <a:xfrm>
            <a:off x="10456619" y="15660959"/>
            <a:ext cx="2230841" cy="432000"/>
            <a:chOff x="2337455" y="15660955"/>
            <a:chExt cx="2230841" cy="432000"/>
          </a:xfrm>
        </p:grpSpPr>
        <p:sp>
          <p:nvSpPr>
            <p:cNvPr id="179" name="Google Shape;179;p1"/>
            <p:cNvSpPr/>
            <p:nvPr/>
          </p:nvSpPr>
          <p:spPr>
            <a:xfrm>
              <a:off x="2337455" y="15660955"/>
              <a:ext cx="432000" cy="432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0" name="Google Shape;180;p1"/>
            <p:cNvSpPr/>
            <p:nvPr/>
          </p:nvSpPr>
          <p:spPr>
            <a:xfrm>
              <a:off x="2743696" y="15733702"/>
              <a:ext cx="1824600" cy="31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askbrian.ai</a:t>
              </a:r>
              <a:endParaRPr sz="1600" b="0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1" name="Google Shape;181;p1"/>
            <p:cNvSpPr/>
            <p:nvPr/>
          </p:nvSpPr>
          <p:spPr>
            <a:xfrm>
              <a:off x="2410977" y="15732889"/>
              <a:ext cx="284956" cy="288131"/>
            </a:xfrm>
            <a:custGeom>
              <a:avLst/>
              <a:gdLst/>
              <a:ahLst/>
              <a:cxnLst/>
              <a:rect l="l" t="t" r="r" b="b"/>
              <a:pathLst>
                <a:path w="479" h="479" extrusionOk="0">
                  <a:moveTo>
                    <a:pt x="239" y="0"/>
                  </a:moveTo>
                  <a:lnTo>
                    <a:pt x="239" y="0"/>
                  </a:lnTo>
                  <a:cubicBezTo>
                    <a:pt x="106" y="0"/>
                    <a:pt x="0" y="106"/>
                    <a:pt x="0" y="239"/>
                  </a:cubicBezTo>
                  <a:cubicBezTo>
                    <a:pt x="0" y="372"/>
                    <a:pt x="106" y="478"/>
                    <a:pt x="239" y="478"/>
                  </a:cubicBezTo>
                  <a:cubicBezTo>
                    <a:pt x="372" y="478"/>
                    <a:pt x="478" y="372"/>
                    <a:pt x="478" y="239"/>
                  </a:cubicBezTo>
                  <a:cubicBezTo>
                    <a:pt x="478" y="106"/>
                    <a:pt x="372" y="0"/>
                    <a:pt x="239" y="0"/>
                  </a:cubicBezTo>
                  <a:close/>
                  <a:moveTo>
                    <a:pt x="443" y="239"/>
                  </a:moveTo>
                  <a:lnTo>
                    <a:pt x="443" y="239"/>
                  </a:lnTo>
                  <a:cubicBezTo>
                    <a:pt x="443" y="292"/>
                    <a:pt x="425" y="328"/>
                    <a:pt x="399" y="363"/>
                  </a:cubicBezTo>
                  <a:cubicBezTo>
                    <a:pt x="390" y="363"/>
                    <a:pt x="381" y="345"/>
                    <a:pt x="390" y="328"/>
                  </a:cubicBezTo>
                  <a:cubicBezTo>
                    <a:pt x="399" y="310"/>
                    <a:pt x="399" y="275"/>
                    <a:pt x="399" y="257"/>
                  </a:cubicBezTo>
                  <a:cubicBezTo>
                    <a:pt x="399" y="239"/>
                    <a:pt x="390" y="204"/>
                    <a:pt x="372" y="204"/>
                  </a:cubicBezTo>
                  <a:cubicBezTo>
                    <a:pt x="346" y="204"/>
                    <a:pt x="337" y="204"/>
                    <a:pt x="319" y="178"/>
                  </a:cubicBezTo>
                  <a:cubicBezTo>
                    <a:pt x="301" y="124"/>
                    <a:pt x="372" y="115"/>
                    <a:pt x="346" y="88"/>
                  </a:cubicBezTo>
                  <a:cubicBezTo>
                    <a:pt x="337" y="80"/>
                    <a:pt x="301" y="115"/>
                    <a:pt x="293" y="62"/>
                  </a:cubicBezTo>
                  <a:lnTo>
                    <a:pt x="301" y="53"/>
                  </a:lnTo>
                  <a:cubicBezTo>
                    <a:pt x="381" y="80"/>
                    <a:pt x="443" y="150"/>
                    <a:pt x="443" y="239"/>
                  </a:cubicBezTo>
                  <a:close/>
                  <a:moveTo>
                    <a:pt x="212" y="44"/>
                  </a:moveTo>
                  <a:lnTo>
                    <a:pt x="212" y="44"/>
                  </a:lnTo>
                  <a:cubicBezTo>
                    <a:pt x="204" y="53"/>
                    <a:pt x="194" y="53"/>
                    <a:pt x="186" y="62"/>
                  </a:cubicBezTo>
                  <a:cubicBezTo>
                    <a:pt x="168" y="80"/>
                    <a:pt x="159" y="71"/>
                    <a:pt x="150" y="88"/>
                  </a:cubicBezTo>
                  <a:cubicBezTo>
                    <a:pt x="141" y="106"/>
                    <a:pt x="115" y="124"/>
                    <a:pt x="115" y="133"/>
                  </a:cubicBezTo>
                  <a:cubicBezTo>
                    <a:pt x="115" y="142"/>
                    <a:pt x="133" y="159"/>
                    <a:pt x="133" y="159"/>
                  </a:cubicBezTo>
                  <a:cubicBezTo>
                    <a:pt x="141" y="150"/>
                    <a:pt x="159" y="150"/>
                    <a:pt x="177" y="159"/>
                  </a:cubicBezTo>
                  <a:cubicBezTo>
                    <a:pt x="186" y="159"/>
                    <a:pt x="275" y="169"/>
                    <a:pt x="248" y="239"/>
                  </a:cubicBezTo>
                  <a:cubicBezTo>
                    <a:pt x="239" y="266"/>
                    <a:pt x="194" y="257"/>
                    <a:pt x="186" y="292"/>
                  </a:cubicBezTo>
                  <a:cubicBezTo>
                    <a:pt x="186" y="301"/>
                    <a:pt x="186" y="328"/>
                    <a:pt x="177" y="337"/>
                  </a:cubicBezTo>
                  <a:cubicBezTo>
                    <a:pt x="177" y="345"/>
                    <a:pt x="186" y="390"/>
                    <a:pt x="177" y="390"/>
                  </a:cubicBezTo>
                  <a:cubicBezTo>
                    <a:pt x="168" y="390"/>
                    <a:pt x="133" y="345"/>
                    <a:pt x="133" y="345"/>
                  </a:cubicBezTo>
                  <a:cubicBezTo>
                    <a:pt x="133" y="337"/>
                    <a:pt x="124" y="310"/>
                    <a:pt x="124" y="284"/>
                  </a:cubicBezTo>
                  <a:cubicBezTo>
                    <a:pt x="124" y="266"/>
                    <a:pt x="88" y="266"/>
                    <a:pt x="88" y="239"/>
                  </a:cubicBezTo>
                  <a:cubicBezTo>
                    <a:pt x="88" y="213"/>
                    <a:pt x="106" y="195"/>
                    <a:pt x="106" y="186"/>
                  </a:cubicBezTo>
                  <a:cubicBezTo>
                    <a:pt x="97" y="169"/>
                    <a:pt x="62" y="169"/>
                    <a:pt x="53" y="169"/>
                  </a:cubicBezTo>
                  <a:cubicBezTo>
                    <a:pt x="80" y="97"/>
                    <a:pt x="141" y="53"/>
                    <a:pt x="212" y="44"/>
                  </a:cubicBezTo>
                  <a:close/>
                  <a:moveTo>
                    <a:pt x="177" y="434"/>
                  </a:moveTo>
                  <a:lnTo>
                    <a:pt x="177" y="434"/>
                  </a:lnTo>
                  <a:cubicBezTo>
                    <a:pt x="186" y="425"/>
                    <a:pt x="186" y="416"/>
                    <a:pt x="204" y="416"/>
                  </a:cubicBezTo>
                  <a:cubicBezTo>
                    <a:pt x="212" y="416"/>
                    <a:pt x="221" y="416"/>
                    <a:pt x="239" y="407"/>
                  </a:cubicBezTo>
                  <a:cubicBezTo>
                    <a:pt x="248" y="407"/>
                    <a:pt x="275" y="398"/>
                    <a:pt x="293" y="390"/>
                  </a:cubicBezTo>
                  <a:cubicBezTo>
                    <a:pt x="310" y="390"/>
                    <a:pt x="346" y="398"/>
                    <a:pt x="354" y="407"/>
                  </a:cubicBezTo>
                  <a:cubicBezTo>
                    <a:pt x="319" y="434"/>
                    <a:pt x="284" y="443"/>
                    <a:pt x="239" y="443"/>
                  </a:cubicBezTo>
                  <a:cubicBezTo>
                    <a:pt x="221" y="443"/>
                    <a:pt x="194" y="443"/>
                    <a:pt x="177" y="43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45700" tIns="22850" rIns="45700" bIns="228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grpSp>
        <p:nvGrpSpPr>
          <p:cNvPr id="182" name="Google Shape;182;p1"/>
          <p:cNvGrpSpPr/>
          <p:nvPr/>
        </p:nvGrpSpPr>
        <p:grpSpPr>
          <a:xfrm>
            <a:off x="202782" y="13126549"/>
            <a:ext cx="8065744" cy="468252"/>
            <a:chOff x="120486" y="13263709"/>
            <a:chExt cx="8065744" cy="468252"/>
          </a:xfrm>
        </p:grpSpPr>
        <p:sp>
          <p:nvSpPr>
            <p:cNvPr id="183" name="Google Shape;183;p1"/>
            <p:cNvSpPr txBox="1"/>
            <p:nvPr/>
          </p:nvSpPr>
          <p:spPr>
            <a:xfrm>
              <a:off x="552486" y="13311961"/>
              <a:ext cx="7633744" cy="4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just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rgbClr val="002060"/>
                  </a:solidFill>
                  <a:latin typeface="Avenir"/>
                  <a:ea typeface="Avenir"/>
                  <a:cs typeface="Avenir"/>
                  <a:sym typeface="Avenir"/>
                </a:rPr>
                <a:t>Interests</a:t>
              </a:r>
              <a:endParaRPr sz="2400" b="1" i="0" u="none" strike="noStrike" cap="none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4" name="Google Shape;184;p1"/>
            <p:cNvSpPr/>
            <p:nvPr/>
          </p:nvSpPr>
          <p:spPr>
            <a:xfrm>
              <a:off x="120486" y="13263709"/>
              <a:ext cx="432000" cy="432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5" name="Google Shape;185;p1"/>
            <p:cNvSpPr/>
            <p:nvPr/>
          </p:nvSpPr>
          <p:spPr>
            <a:xfrm>
              <a:off x="203136" y="13349534"/>
              <a:ext cx="266700" cy="260350"/>
            </a:xfrm>
            <a:custGeom>
              <a:avLst/>
              <a:gdLst/>
              <a:ahLst/>
              <a:cxnLst/>
              <a:rect l="l" t="t" r="r" b="b"/>
              <a:pathLst>
                <a:path w="444" h="435" extrusionOk="0">
                  <a:moveTo>
                    <a:pt x="222" y="0"/>
                  </a:moveTo>
                  <a:lnTo>
                    <a:pt x="284" y="160"/>
                  </a:lnTo>
                  <a:lnTo>
                    <a:pt x="443" y="160"/>
                  </a:lnTo>
                  <a:lnTo>
                    <a:pt x="310" y="257"/>
                  </a:lnTo>
                  <a:lnTo>
                    <a:pt x="354" y="434"/>
                  </a:lnTo>
                  <a:lnTo>
                    <a:pt x="222" y="327"/>
                  </a:lnTo>
                  <a:lnTo>
                    <a:pt x="88" y="434"/>
                  </a:lnTo>
                  <a:lnTo>
                    <a:pt x="133" y="257"/>
                  </a:lnTo>
                  <a:lnTo>
                    <a:pt x="0" y="160"/>
                  </a:lnTo>
                  <a:lnTo>
                    <a:pt x="160" y="160"/>
                  </a:lnTo>
                  <a:lnTo>
                    <a:pt x="222" y="0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45700" tIns="22850" rIns="45700" bIns="228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Custom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</vt:lpstr>
      <vt:lpstr>Calibri</vt:lpstr>
      <vt:lpstr>Noto Sans Symbols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Pavol Sikula</dc:creator>
  <cp:lastModifiedBy>Pavol Sikula</cp:lastModifiedBy>
  <cp:revision>2</cp:revision>
  <dcterms:modified xsi:type="dcterms:W3CDTF">2022-03-22T08:24:41Z</dcterms:modified>
</cp:coreProperties>
</file>